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C63D3-B9B5-474B-8D3A-D598921AD086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B65B9-AD04-4C4D-8D6C-A34AD5ED4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B65B9-AD04-4C4D-8D6C-A34AD5ED4A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6A795-0259-4A3B-8CE4-6EB92FA7A278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12E5E-C6C8-47B7-A65D-F8BD47171B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extrusionClr>
                <a:schemeClr val="bg1"/>
              </a:extrusionClr>
            </a:sp3d>
          </a:bodyPr>
          <a:lstStyle/>
          <a:p>
            <a:pPr algn="ctr"/>
            <a:r>
              <a:rPr lang="en-US" sz="6000" dirty="0" err="1" smtClean="0">
                <a:solidFill>
                  <a:schemeClr val="tx2"/>
                </a:solidFill>
                <a:latin typeface="Bauhaus 93" pitchFamily="82" charset="0"/>
              </a:rPr>
              <a:t>Luga</a:t>
            </a:r>
            <a:r>
              <a:rPr lang="en-US" sz="6000" dirty="0" smtClean="0">
                <a:solidFill>
                  <a:schemeClr val="tx2"/>
                </a:solidFill>
                <a:latin typeface="Bauhaus 93" pitchFamily="82" charset="0"/>
              </a:rPr>
              <a:t>-it Central School</a:t>
            </a:r>
            <a:endParaRPr lang="en-US" sz="6000" dirty="0">
              <a:solidFill>
                <a:schemeClr val="tx2"/>
              </a:solidFill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latin typeface="Baskerville Old Face" pitchFamily="18" charset="0"/>
              </a:rPr>
              <a:t>Ms. Irene M. Barres</a:t>
            </a:r>
          </a:p>
          <a:p>
            <a:pPr algn="ctr">
              <a:buNone/>
            </a:pPr>
            <a:r>
              <a:rPr lang="en-US" sz="4800" dirty="0" smtClean="0">
                <a:latin typeface="Andalus" pitchFamily="2" charset="-78"/>
                <a:cs typeface="Andalus" pitchFamily="2" charset="-78"/>
              </a:rPr>
              <a:t>Grade 5 Room 3</a:t>
            </a:r>
          </a:p>
          <a:p>
            <a:pPr algn="ctr">
              <a:buNone/>
            </a:pPr>
            <a:r>
              <a:rPr lang="en-US" sz="4800" dirty="0" smtClean="0">
                <a:latin typeface="Andalus" pitchFamily="2" charset="-78"/>
                <a:cs typeface="Andalus" pitchFamily="2" charset="-78"/>
              </a:rPr>
              <a:t>June 4, 2010 to March 31,2011</a:t>
            </a:r>
            <a:endParaRPr lang="en-US" sz="4800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ransition spd="slow">
    <p:wipe dir="r"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tx2"/>
                </a:solidFill>
                <a:latin typeface="Broadway" pitchFamily="82" charset="0"/>
              </a:rPr>
              <a:t>Physical Education</a:t>
            </a:r>
            <a:endParaRPr lang="en-US" sz="4800" dirty="0">
              <a:solidFill>
                <a:schemeClr val="tx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 Black" pitchFamily="34" charset="0"/>
                <a:cs typeface="Aharoni" pitchFamily="2" charset="-79"/>
              </a:rPr>
              <a:t>Health</a:t>
            </a:r>
          </a:p>
          <a:p>
            <a:r>
              <a:rPr lang="en-US" sz="4000" dirty="0" smtClean="0">
                <a:latin typeface="Arial Black" pitchFamily="34" charset="0"/>
                <a:cs typeface="Aharoni" pitchFamily="2" charset="-79"/>
              </a:rPr>
              <a:t>Art</a:t>
            </a:r>
          </a:p>
          <a:p>
            <a:r>
              <a:rPr lang="en-US" sz="4000" dirty="0" smtClean="0">
                <a:latin typeface="Arial Black" pitchFamily="34" charset="0"/>
                <a:cs typeface="Aharoni" pitchFamily="2" charset="-79"/>
              </a:rPr>
              <a:t>Music</a:t>
            </a:r>
          </a:p>
          <a:p>
            <a:endParaRPr lang="en-US" sz="3600" dirty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4" name="Picture 2" descr="Man Jogging Animated Clipar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1371600"/>
            <a:ext cx="2514600" cy="1600200"/>
          </a:xfrm>
          <a:prstGeom prst="rect">
            <a:avLst/>
          </a:prstGeom>
          <a:noFill/>
        </p:spPr>
      </p:pic>
      <p:pic>
        <p:nvPicPr>
          <p:cNvPr id="5" name="Picture 4" descr="http://www.animation-central.com/bod/Heart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143000"/>
            <a:ext cx="1676400" cy="1752600"/>
          </a:xfrm>
          <a:prstGeom prst="rect">
            <a:avLst/>
          </a:prstGeom>
          <a:noFill/>
        </p:spPr>
      </p:pic>
      <p:pic>
        <p:nvPicPr>
          <p:cNvPr id="16386" name="Picture 2" descr="http://animationworld.atspace.com/sax3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3200400"/>
            <a:ext cx="1828800" cy="1524000"/>
          </a:xfrm>
          <a:prstGeom prst="rect">
            <a:avLst/>
          </a:prstGeom>
          <a:noFill/>
        </p:spPr>
      </p:pic>
      <p:pic>
        <p:nvPicPr>
          <p:cNvPr id="16392" name="Picture 8" descr="http://animationfactory.site90.com/rocker10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10250" y="281940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  <a:latin typeface="Broadway" pitchFamily="82" charset="0"/>
              </a:rPr>
              <a:t>Science</a:t>
            </a:r>
            <a:endParaRPr lang="en-US" sz="6000" dirty="0">
              <a:solidFill>
                <a:schemeClr val="tx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Arial Black" pitchFamily="34" charset="0"/>
              </a:rPr>
              <a:t>Living Thing</a:t>
            </a:r>
          </a:p>
          <a:p>
            <a:r>
              <a:rPr lang="en-US" sz="4000" dirty="0" smtClean="0">
                <a:latin typeface="Arial Black" pitchFamily="34" charset="0"/>
              </a:rPr>
              <a:t>Non-living Things</a:t>
            </a:r>
          </a:p>
          <a:p>
            <a:r>
              <a:rPr lang="en-US" sz="4000" dirty="0" smtClean="0">
                <a:latin typeface="Arial Black" pitchFamily="34" charset="0"/>
              </a:rPr>
              <a:t>Solar system</a:t>
            </a:r>
            <a:endParaRPr lang="en-US" sz="4000" dirty="0">
              <a:latin typeface="Arial Black" pitchFamily="34" charset="0"/>
            </a:endParaRPr>
          </a:p>
        </p:txBody>
      </p:sp>
      <p:pic>
        <p:nvPicPr>
          <p:cNvPr id="5" name="Picture 6" descr="http://animationworld.atspace.com/dolphin7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828800"/>
            <a:ext cx="2743200" cy="1447800"/>
          </a:xfrm>
          <a:prstGeom prst="rect">
            <a:avLst/>
          </a:prstGeom>
          <a:noFill/>
        </p:spPr>
      </p:pic>
      <p:pic>
        <p:nvPicPr>
          <p:cNvPr id="1030" name="Picture 6" descr="http://animationworld.atspace.com/plain7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3429000"/>
            <a:ext cx="3200400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2"/>
                </a:solidFill>
                <a:latin typeface="Broadway" pitchFamily="82" charset="0"/>
              </a:rPr>
              <a:t>Technology and Livelihood Education</a:t>
            </a:r>
            <a:endParaRPr lang="en-US" sz="4800" dirty="0">
              <a:solidFill>
                <a:schemeClr val="tx2"/>
              </a:solidFill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Arial Black" pitchFamily="34" charset="0"/>
              </a:rPr>
              <a:t>Computer</a:t>
            </a:r>
          </a:p>
          <a:p>
            <a:r>
              <a:rPr lang="en-US" sz="4000" dirty="0" smtClean="0">
                <a:latin typeface="Arial Black" pitchFamily="34" charset="0"/>
              </a:rPr>
              <a:t>Gardening</a:t>
            </a:r>
          </a:p>
          <a:p>
            <a:r>
              <a:rPr lang="en-US" sz="4000" dirty="0" smtClean="0">
                <a:latin typeface="Arial Black" pitchFamily="34" charset="0"/>
              </a:rPr>
              <a:t>Cooking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1828800"/>
            <a:ext cx="2133600" cy="1905000"/>
          </a:xfrm>
          <a:prstGeom prst="rect">
            <a:avLst/>
          </a:prstGeom>
          <a:noFill/>
        </p:spPr>
      </p:pic>
      <p:pic>
        <p:nvPicPr>
          <p:cNvPr id="1028" name="Picture 4" descr="http://animationworld.atspace.com/burge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419600"/>
            <a:ext cx="1524000" cy="2095500"/>
          </a:xfrm>
          <a:prstGeom prst="rect">
            <a:avLst/>
          </a:prstGeom>
          <a:noFill/>
        </p:spPr>
      </p:pic>
      <p:pic>
        <p:nvPicPr>
          <p:cNvPr id="1030" name="Picture 6" descr="http://animationworld.atspace.com/garden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3124200"/>
            <a:ext cx="27432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3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30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>
                <a:latin typeface="Broadway" pitchFamily="82" charset="0"/>
              </a:rPr>
              <a:t>These are the topic to tackle within the school year round.</a:t>
            </a:r>
            <a:endParaRPr lang="en-US" sz="5300" dirty="0">
              <a:latin typeface="Broadway" pitchFamily="82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0"/>
            <a:ext cx="8458200" cy="19351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r"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44</Words>
  <Application>Microsoft Office PowerPoint</Application>
  <PresentationFormat>On-screen Show (4:3)</PresentationFormat>
  <Paragraphs>22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Luga-it Central School</vt:lpstr>
      <vt:lpstr>Physical Education</vt:lpstr>
      <vt:lpstr>Science</vt:lpstr>
      <vt:lpstr>Technology and Livelihood Education</vt:lpstr>
      <vt:lpstr>  These are the topic to tackle within the school year round.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Luga-it Central School</dc:title>
  <dc:creator>kizen</dc:creator>
  <cp:lastModifiedBy>kizen</cp:lastModifiedBy>
  <cp:revision>35</cp:revision>
  <dcterms:created xsi:type="dcterms:W3CDTF">2011-10-02T16:14:11Z</dcterms:created>
  <dcterms:modified xsi:type="dcterms:W3CDTF">2011-10-03T03:10:40Z</dcterms:modified>
</cp:coreProperties>
</file>